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handoutMasterIdLst>
    <p:handoutMasterId r:id="rId9"/>
  </p:handoutMasterIdLst>
  <p:sldIdLst>
    <p:sldId id="260" r:id="rId2"/>
    <p:sldId id="263" r:id="rId3"/>
    <p:sldId id="264" r:id="rId4"/>
    <p:sldId id="266" r:id="rId5"/>
    <p:sldId id="267" r:id="rId6"/>
    <p:sldId id="268" r:id="rId7"/>
    <p:sldId id="265" r:id="rId8"/>
  </p:sldIdLst>
  <p:sldSz cx="12070080" cy="6858000"/>
  <p:notesSz cx="6858000" cy="9144000"/>
  <p:embeddedFontLst>
    <p:embeddedFont>
      <p:font typeface="Calibri Light" panose="020F0302020204030204" pitchFamily="34" charset="0"/>
      <p:regular r:id="rId10"/>
      <p:italic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</p:embeddedFontLst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37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44" d="100"/>
          <a:sy n="44" d="100"/>
        </p:scale>
        <p:origin x="1776" y="52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handoutMaster" Target="handoutMasters/handoutMaster1.xml"/><Relationship Id="rId10" Type="http://schemas.openxmlformats.org/officeDocument/2006/relationships/font" Target="fonts/font1.fntdata"/><Relationship Id="rId11" Type="http://schemas.openxmlformats.org/officeDocument/2006/relationships/font" Target="fonts/font2.fntdata"/><Relationship Id="rId12" Type="http://schemas.openxmlformats.org/officeDocument/2006/relationships/font" Target="fonts/font3.fntdata"/><Relationship Id="rId13" Type="http://schemas.openxmlformats.org/officeDocument/2006/relationships/font" Target="fonts/font4.fntdata"/><Relationship Id="rId14" Type="http://schemas.openxmlformats.org/officeDocument/2006/relationships/font" Target="fonts/font5.fntdata"/><Relationship Id="rId15" Type="http://schemas.openxmlformats.org/officeDocument/2006/relationships/font" Target="fonts/font6.fntdata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A497024-AD7A-AF8C-F1DF-6C66C999A28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87AC85F-1195-A423-411D-7E976FAE76B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972B3-D4B6-408B-AE6D-F99D7DA3D0C0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778E6C6-F8E7-8F8E-9FD3-1F5B462D99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386BC97-6E10-60EB-10C8-2546D8C6EC6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90ED6D-ABB9-42A3-B345-1EDBBD6FC0A3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968069058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>
            <a:extLst>
              <a:ext uri="{FF2B5EF4-FFF2-40B4-BE49-F238E27FC236}">
                <a16:creationId xmlns:a16="http://schemas.microsoft.com/office/drawing/2014/main" id="{2838B6E5-5220-7BC4-3F6E-B517BBE7CF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37136517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2DF07B-2C49-F0D0-B060-CB0E554E1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FB0EA06-5213-0EB0-4EE9-74B29A61B0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5F1C8C6-1658-93C2-C9AB-37A23E026E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B63F3C-51E1-95B1-3454-462C5314F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B4514D6-9140-D6F1-214C-F5465E3B0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75556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E8AC9AD-DB0A-724C-F000-71EA0F1FA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927BFB1-D1F9-95F2-75D3-58932795B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CC2970-8113-E292-7C19-A3DEA152EB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0D966EA-D5C2-4321-2472-67DFCB106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207903-7780-CF11-89F0-6DCDEC81E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97910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707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2C0394-EA04-7FBD-3751-298D27C1C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91B26AC-269D-5726-BB14-A3FBB0CCE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D1A7E79-8CDB-4873-6C6E-98F602D8B7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3C9A7A-633C-EBB1-78A1-77D37197B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729215-903C-4253-F1C2-7076227E8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910171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B945EA-58F0-5066-3015-07824805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374A1B-4303-D8BA-74F3-6ACAAFDBC2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46B8C9A-1726-98E0-0301-726E9258EF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CC0395-E38A-ADA2-783F-054B32CFE7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3939347-19E7-7C14-5475-BB80E81ED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8628820-8017-F577-7314-0CA8468D0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496400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468823-010D-3F09-0C39-72966B005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645A84-2514-5D34-0C8A-168293658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F3CC54A-A62A-397A-58F8-5CC9079FE5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746F5F5-B391-8DBA-B276-140ECFD084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0461D7F-B4C8-FE81-F057-1A776D48F9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68E550-7BAD-9A75-46EF-E94D83266E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0FD80FF-A2F5-6C74-10CB-40CF1D54B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253CEC2-A60F-E277-58DF-29855C560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645038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B59CF7-0AB0-E8C6-16F7-DC7701CEF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E285F38-4520-2A08-BBA3-9BDF99EEC0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F3B1244-4224-3A35-7C55-071D19238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BDE6155-7AF9-1BF5-692F-AF7D7F623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9560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2AF9326-E15A-6EFA-3767-8A257CF053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A246F77-3692-1645-F2B8-6595B25FE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A01033C-12DF-BC85-4C3A-383315AAD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65679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2411FF-8FB1-11D5-BE9F-045B32B41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9EE2E4-CFB3-BBA9-F5D4-A4C48EA9C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7C2383-D601-2B8B-E781-1602751C73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05BB304-74E3-31BB-588E-9480546916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CCBF817-60D6-E6BF-1235-9FB712BA6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94A285B-60F2-0BC3-8141-3E0744048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488374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B75618-BD0D-CE72-B725-D481B2DD4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3CDA3BE-2F86-937A-9EDE-D52B156FD5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17AF4A-CD95-C20A-B54E-469417EF1C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BA1B0F2-5776-CBC8-30CD-A840E2F815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F5EADBE-9084-D4C8-4877-7732D7675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D561265-279B-F54F-5A20-2F5797E8B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13937312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552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9439D3F-97B1-2196-9E8D-7DC2F969B4C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79492" y="4698550"/>
            <a:ext cx="10515600" cy="1325563"/>
          </a:xfrm>
          <a:prstGeom prst="rect">
            <a:avLst/>
          </a:prstGeom>
        </p:spPr>
        <p:txBody>
          <a:bodyPr anchor="b" anchorCtr="0"/>
          <a:lstStyle/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История Китая </a:t>
            </a:r>
          </a:p>
        </p:txBody>
      </p:sp>
      <p:sp>
        <p:nvSpPr>
          <p:cNvPr id="8" name="Shape 4">
            <a:extLst>
              <a:ext uri="{FF2B5EF4-FFF2-40B4-BE49-F238E27FC236}">
                <a16:creationId xmlns:a16="http://schemas.microsoft.com/office/drawing/2014/main" id="{2E3AF91E-191B-82F8-A63A-3B181E2ADE4C}"/>
              </a:ext>
            </a:extLst>
          </p:cNvPr>
          <p:cNvSpPr/>
          <p:nvPr/>
        </p:nvSpPr>
        <p:spPr>
          <a:xfrm>
            <a:off x="381782" y="6237053"/>
            <a:ext cx="8380715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9" name="Text 0">
            <a:extLst>
              <a:ext uri="{FF2B5EF4-FFF2-40B4-BE49-F238E27FC236}">
                <a16:creationId xmlns:a16="http://schemas.microsoft.com/office/drawing/2014/main" id="{D308D6E1-C319-B0B0-B511-563CBD0E327A}"/>
              </a:ext>
            </a:extLst>
          </p:cNvPr>
          <p:cNvSpPr/>
          <p:nvPr/>
        </p:nvSpPr>
        <p:spPr>
          <a:xfrm>
            <a:off x="381092" y="4456340"/>
            <a:ext cx="8229600" cy="12573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9900"/>
              </a:lnSpc>
            </a:pPr>
            <a:endParaRPr lang="en-US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5DE19D4A-4D8C-575B-B7E0-AE48393202D5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6" name="Shape 4">
            <a:extLst>
              <a:ext uri="{FF2B5EF4-FFF2-40B4-BE49-F238E27FC236}">
                <a16:creationId xmlns:a16="http://schemas.microsoft.com/office/drawing/2014/main" id="{1F3646CC-093C-44D7-1B49-1EB82CB53867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975582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Древняя история Китая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На этой странице будут представлены основные события и факты из древней истории Китая, начиная с периода неолита до династии Цинь.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34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Империи Китая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Эта страница посвящена великим империям Китая, таким как Цинь, Хань, Тан, Мин и др. Будут рассмотрены основные достижения каждой из них.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95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Культура и философия Китая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Здесь мы рассмотрим уникальную культуру и философию Китая, включая конфуцианство, даосизм, буддизм, китайскую живопись, поэзию и архитектуру.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02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Модернизация Китая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На этой странице мы рассмотрим процесс модернизации Китая в XIX-XX веках, его взаимодействие с западными державами и внутренние реформы.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87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Современный Китай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Последняя страница посвящена современному Китаю: его экономическому развитию, политической системе, культурным достижениям и роли на международной арене.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536CC-C607-A920-CF4E-774D6CC5A0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45C9D10-7C18-270C-9840-358F226A1873}"/>
              </a:ext>
            </a:extLst>
          </p:cNvPr>
          <p:cNvSpPr txBox="1">
            <a:spLocks/>
          </p:cNvSpPr>
          <p:nvPr/>
        </p:nvSpPr>
        <p:spPr>
          <a:xfrm>
            <a:off x="574431" y="4734646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k-KZ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  <a:endParaRPr lang="x-none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23225281-7143-9E95-F694-0F36B8A01A05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B9687D2-30DD-A669-42C9-510CEFF3EFDD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0" name="Shape 4">
            <a:extLst>
              <a:ext uri="{FF2B5EF4-FFF2-40B4-BE49-F238E27FC236}">
                <a16:creationId xmlns:a16="http://schemas.microsoft.com/office/drawing/2014/main" id="{7CC96FF9-D970-5A8C-1CE8-850DF8640CD6}"/>
              </a:ext>
            </a:extLst>
          </p:cNvPr>
          <p:cNvSpPr/>
          <p:nvPr/>
        </p:nvSpPr>
        <p:spPr>
          <a:xfrm>
            <a:off x="702919" y="6073725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grpSp>
        <p:nvGrpSpPr>
          <p:cNvPr id="50" name="Группа 49">
            <a:extLst>
              <a:ext uri="{FF2B5EF4-FFF2-40B4-BE49-F238E27FC236}">
                <a16:creationId xmlns:a16="http://schemas.microsoft.com/office/drawing/2014/main" id="{1CAECA12-230D-2411-7410-50ADA5B7F7D3}"/>
              </a:ext>
            </a:extLst>
          </p:cNvPr>
          <p:cNvGrpSpPr/>
          <p:nvPr/>
        </p:nvGrpSpPr>
        <p:grpSpPr>
          <a:xfrm>
            <a:off x="1173032" y="1034527"/>
            <a:ext cx="834225" cy="1480750"/>
            <a:chOff x="1612907" y="2146123"/>
            <a:chExt cx="524824" cy="931563"/>
          </a:xfrm>
        </p:grpSpPr>
        <p:sp>
          <p:nvSpPr>
            <p:cNvPr id="46" name="Стрелка: шеврон 45">
              <a:extLst>
                <a:ext uri="{FF2B5EF4-FFF2-40B4-BE49-F238E27FC236}">
                  <a16:creationId xmlns:a16="http://schemas.microsoft.com/office/drawing/2014/main" id="{294512D6-4E52-2EA4-3D8F-3565ED570482}"/>
                </a:ext>
              </a:extLst>
            </p:cNvPr>
            <p:cNvSpPr/>
            <p:nvPr/>
          </p:nvSpPr>
          <p:spPr>
            <a:xfrm rot="16200000">
              <a:off x="1726450" y="2666406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7" name="Стрелка: шеврон 46">
              <a:extLst>
                <a:ext uri="{FF2B5EF4-FFF2-40B4-BE49-F238E27FC236}">
                  <a16:creationId xmlns:a16="http://schemas.microsoft.com/office/drawing/2014/main" id="{04F77EF6-2AB2-B519-AD07-9F7AAFBBEDA8}"/>
                </a:ext>
              </a:extLst>
            </p:cNvPr>
            <p:cNvSpPr/>
            <p:nvPr/>
          </p:nvSpPr>
          <p:spPr>
            <a:xfrm rot="16200000">
              <a:off x="1726450" y="2455131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8" name="Стрелка: шеврон 47">
              <a:extLst>
                <a:ext uri="{FF2B5EF4-FFF2-40B4-BE49-F238E27FC236}">
                  <a16:creationId xmlns:a16="http://schemas.microsoft.com/office/drawing/2014/main" id="{2E8C7759-305A-F1FE-B780-456191AD46C5}"/>
                </a:ext>
              </a:extLst>
            </p:cNvPr>
            <p:cNvSpPr/>
            <p:nvPr/>
          </p:nvSpPr>
          <p:spPr>
            <a:xfrm rot="16200000">
              <a:off x="1726450" y="2243855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9" name="Стрелка: шеврон 48">
              <a:extLst>
                <a:ext uri="{FF2B5EF4-FFF2-40B4-BE49-F238E27FC236}">
                  <a16:creationId xmlns:a16="http://schemas.microsoft.com/office/drawing/2014/main" id="{9E4ECE68-B0AF-8063-59E5-EF7D61D52CB8}"/>
                </a:ext>
              </a:extLst>
            </p:cNvPr>
            <p:cNvSpPr/>
            <p:nvPr/>
          </p:nvSpPr>
          <p:spPr>
            <a:xfrm rot="16200000">
              <a:off x="1726450" y="2032580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51" name="Прямоугольник 50">
            <a:extLst>
              <a:ext uri="{FF2B5EF4-FFF2-40B4-BE49-F238E27FC236}">
                <a16:creationId xmlns:a16="http://schemas.microsoft.com/office/drawing/2014/main" id="{2B0D62C6-80F7-5BA0-3511-A5FE75257D0C}"/>
              </a:ext>
            </a:extLst>
          </p:cNvPr>
          <p:cNvSpPr/>
          <p:nvPr/>
        </p:nvSpPr>
        <p:spPr>
          <a:xfrm>
            <a:off x="10393258" y="2042015"/>
            <a:ext cx="371047" cy="131937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53" name="Стрелка: шеврон 52">
            <a:extLst>
              <a:ext uri="{FF2B5EF4-FFF2-40B4-BE49-F238E27FC236}">
                <a16:creationId xmlns:a16="http://schemas.microsoft.com/office/drawing/2014/main" id="{A9C4AB1C-B3A1-6571-EF01-B2EEFE1EAF87}"/>
              </a:ext>
            </a:extLst>
          </p:cNvPr>
          <p:cNvSpPr/>
          <p:nvPr/>
        </p:nvSpPr>
        <p:spPr>
          <a:xfrm>
            <a:off x="702919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4" name="Стрелка: шеврон 53">
            <a:extLst>
              <a:ext uri="{FF2B5EF4-FFF2-40B4-BE49-F238E27FC236}">
                <a16:creationId xmlns:a16="http://schemas.microsoft.com/office/drawing/2014/main" id="{454E13B5-EEE0-2842-BC6E-F0B26B69AB75}"/>
              </a:ext>
            </a:extLst>
          </p:cNvPr>
          <p:cNvSpPr/>
          <p:nvPr/>
        </p:nvSpPr>
        <p:spPr>
          <a:xfrm>
            <a:off x="820447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5" name="Стрелка: шеврон 54">
            <a:extLst>
              <a:ext uri="{FF2B5EF4-FFF2-40B4-BE49-F238E27FC236}">
                <a16:creationId xmlns:a16="http://schemas.microsoft.com/office/drawing/2014/main" id="{CA1F1E6C-75EA-691E-17DB-EF0F53C6E6B8}"/>
              </a:ext>
            </a:extLst>
          </p:cNvPr>
          <p:cNvSpPr/>
          <p:nvPr/>
        </p:nvSpPr>
        <p:spPr>
          <a:xfrm>
            <a:off x="937975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6" name="Стрелка: шеврон 55">
            <a:extLst>
              <a:ext uri="{FF2B5EF4-FFF2-40B4-BE49-F238E27FC236}">
                <a16:creationId xmlns:a16="http://schemas.microsoft.com/office/drawing/2014/main" id="{A5D18DF9-B115-7D5E-D077-5CB49738257F}"/>
              </a:ext>
            </a:extLst>
          </p:cNvPr>
          <p:cNvSpPr/>
          <p:nvPr/>
        </p:nvSpPr>
        <p:spPr>
          <a:xfrm>
            <a:off x="1055503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7" name="Стрелка: шеврон 56">
            <a:extLst>
              <a:ext uri="{FF2B5EF4-FFF2-40B4-BE49-F238E27FC236}">
                <a16:creationId xmlns:a16="http://schemas.microsoft.com/office/drawing/2014/main" id="{E51A7AF3-3676-F2CC-771F-C419DB2CCBEE}"/>
              </a:ext>
            </a:extLst>
          </p:cNvPr>
          <p:cNvSpPr/>
          <p:nvPr/>
        </p:nvSpPr>
        <p:spPr>
          <a:xfrm>
            <a:off x="1173031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329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15</Words>
  <Application>Microsoft Office PowerPoint</Application>
  <PresentationFormat>Широкоэкранный</PresentationFormat>
  <Paragraphs>12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Times New Roman</vt:lpstr>
      <vt:lpstr>Calibri Light</vt:lpstr>
      <vt:lpstr>Calibri</vt:lpstr>
      <vt:lpstr>Тема Office</vt:lpstr>
      <vt:lpstr>Название темы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Эльдар Нурбекулы</dc:creator>
  <cp:lastModifiedBy>Mikhail</cp:lastModifiedBy>
  <cp:revision>21</cp:revision>
  <dcterms:created xsi:type="dcterms:W3CDTF">2024-02-26T16:42:58Z</dcterms:created>
  <dcterms:modified xsi:type="dcterms:W3CDTF">2024-03-06T16:16:17Z</dcterms:modified>
</cp:coreProperties>
</file>

<file path=docProps/thumbnail.jpeg>
</file>